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01" r:id="rId19"/>
    <p:sldId id="289" r:id="rId20"/>
    <p:sldId id="317" r:id="rId21"/>
    <p:sldId id="318" r:id="rId22"/>
    <p:sldId id="302" r:id="rId23"/>
    <p:sldId id="290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03" r:id="rId34"/>
    <p:sldId id="281" r:id="rId35"/>
    <p:sldId id="308" r:id="rId36"/>
    <p:sldId id="311" r:id="rId37"/>
    <p:sldId id="312" r:id="rId38"/>
    <p:sldId id="313" r:id="rId39"/>
    <p:sldId id="304" r:id="rId40"/>
    <p:sldId id="282" r:id="rId41"/>
    <p:sldId id="305" r:id="rId42"/>
    <p:sldId id="283" r:id="rId43"/>
    <p:sldId id="306" r:id="rId44"/>
    <p:sldId id="28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8C80B-324B-498C-9831-C95AF4266715}" v="161" dt="2018-12-17T11:08:2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77" d="100"/>
          <a:sy n="77" d="100"/>
        </p:scale>
        <p:origin x="6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1115</Words>
  <Application>Microsoft Office PowerPoint</Application>
  <PresentationFormat>Breedbeeld</PresentationFormat>
  <Paragraphs>437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Step 1: Detection of the diﬀerence in height</vt:lpstr>
      <vt:lpstr>Step 2: Filtering of the noise</vt:lpstr>
      <vt:lpstr>Step 3: Find the outer edge</vt:lpstr>
      <vt:lpstr>Table of contents</vt:lpstr>
      <vt:lpstr>3.b Overlap</vt:lpstr>
      <vt:lpstr>Step 1: Combine Depth and RGB</vt:lpstr>
      <vt:lpstr>Step 2: Crop the matrix to the basket</vt:lpstr>
      <vt:lpstr>Table of contents</vt:lpstr>
      <vt:lpstr>3.c Colour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2018-12-17T11:08:44Z</dcterms:modified>
</cp:coreProperties>
</file>